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72209" y="3700874"/>
            <a:ext cx="8394305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«ЗАЩИТА КОНСТИТУЦИОННОГО ПРАВА НА МЕДИЦИНСКУЮ ПОМОЩЬ»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60071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конституционного права имени профессора Исаака Ефимовича Фарбера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усвоение системы знаний о механизме защиты конституционного права на медицинскую помощь, изучение нормативно-правового регулирования способов защиты и возможность применение их на практике. </a:t>
            </a:r>
          </a:p>
          <a:p>
            <a:pPr marL="0" indent="0" algn="ctr">
              <a:buNone/>
            </a:pPr>
            <a:r>
              <a:rPr lang="ru-RU" dirty="0"/>
              <a:t>Эти знания позволят студентам свободно ориентироваться в сфере здравоохранения с целью защиты права на медицинскую помощь.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изучить нормативное содержание конституционного права на медицинскую помощь;</a:t>
            </a:r>
          </a:p>
          <a:p>
            <a:pPr lvl="0"/>
            <a:r>
              <a:rPr lang="ru-RU" dirty="0"/>
              <a:t>определить способы защиты права на медицинскую помощь в России;</a:t>
            </a:r>
          </a:p>
          <a:p>
            <a:pPr lvl="0"/>
            <a:r>
              <a:rPr lang="ru-RU" dirty="0"/>
              <a:t>выявить методы защиты права на медицинскую помощь органами государственной власти;</a:t>
            </a:r>
          </a:p>
          <a:p>
            <a:pPr lvl="0"/>
            <a:r>
              <a:rPr lang="ru-RU" dirty="0"/>
              <a:t>определить механизм защиты права на медицинскую помощь институтами гражданского общества.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/>
              <a:t>обучающиеся направления подготовки 40.03.01 Юриспруденция:</a:t>
            </a:r>
          </a:p>
          <a:p>
            <a:r>
              <a:rPr lang="ru-RU" dirty="0"/>
              <a:t>гражданско-правовой профиль, </a:t>
            </a:r>
          </a:p>
          <a:p>
            <a:r>
              <a:rPr lang="ru-RU" dirty="0"/>
              <a:t>прокурорско-следственный профиль, </a:t>
            </a:r>
          </a:p>
          <a:p>
            <a:r>
              <a:rPr lang="ru-RU" dirty="0"/>
              <a:t>судебно-адвокатский профиль, </a:t>
            </a:r>
          </a:p>
          <a:p>
            <a:r>
              <a:rPr lang="ru-RU" dirty="0"/>
              <a:t>следственно-судебный профиль, </a:t>
            </a:r>
          </a:p>
          <a:p>
            <a:r>
              <a:rPr lang="ru-RU" dirty="0"/>
              <a:t>уголовно-правовой профиль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sz="2000" dirty="0"/>
              <a:t>нормативное содержание конституционного права на медицинскую помощь;</a:t>
            </a:r>
          </a:p>
          <a:p>
            <a:r>
              <a:rPr lang="ru-RU" sz="2000" dirty="0"/>
              <a:t>способы защиты права на медицинскую помощь в России;</a:t>
            </a:r>
          </a:p>
          <a:p>
            <a:r>
              <a:rPr lang="ru-RU" sz="2000" dirty="0"/>
              <a:t>способы защиты права на медицинскую помощь органами государственной власти (Президентом РФ, Федеральным Собранием РФ, органами исполнительной власти РФ, судебная защита, правоохранительными органами);</a:t>
            </a:r>
          </a:p>
          <a:p>
            <a:r>
              <a:rPr lang="ru-RU" sz="2000" dirty="0"/>
              <a:t>Защита права на медицинскую помощь Общественной палатой РФ, общественными советами при органах государственной власти, общественными объединениями, средствами массовой информации, страховыми медицинскими организациями;</a:t>
            </a:r>
          </a:p>
          <a:p>
            <a:r>
              <a:rPr lang="ru-RU" sz="2000" dirty="0"/>
              <a:t>Защита права на медицинскую помощь международными организациями.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233" y="5217278"/>
            <a:ext cx="2287917" cy="142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Тема 1. Понятие и правовое регулирование права на медицинскую помощь</a:t>
            </a:r>
            <a:endParaRPr lang="ru-RU" sz="2400" dirty="0"/>
          </a:p>
          <a:p>
            <a:pPr algn="just"/>
            <a:r>
              <a:rPr lang="ru-RU" dirty="0"/>
              <a:t>Тема 2. Механизм защиты права на медицинскую помощь в России</a:t>
            </a:r>
            <a:endParaRPr lang="ru-RU" sz="2400" dirty="0"/>
          </a:p>
          <a:p>
            <a:pPr algn="just"/>
            <a:r>
              <a:rPr lang="ru-RU" dirty="0"/>
              <a:t>Тема 3. Государственная защита права на медицинскую помощь</a:t>
            </a:r>
          </a:p>
          <a:p>
            <a:pPr algn="just"/>
            <a:r>
              <a:rPr lang="ru-RU" dirty="0"/>
              <a:t>Тема 4. Роль институтов гражданского общества в защите права на медицинскую помощь.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Теоретические опросы</a:t>
            </a:r>
          </a:p>
          <a:p>
            <a:r>
              <a:rPr lang="ru-RU" dirty="0" err="1"/>
              <a:t>Практикоориентированные</a:t>
            </a:r>
            <a:r>
              <a:rPr lang="ru-RU" dirty="0"/>
              <a:t> задачи</a:t>
            </a:r>
          </a:p>
          <a:p>
            <a:r>
              <a:rPr lang="ru-RU" dirty="0"/>
              <a:t>Дискуссии</a:t>
            </a:r>
          </a:p>
          <a:p>
            <a:r>
              <a:rPr lang="ru-RU" dirty="0"/>
              <a:t>Круглые столы</a:t>
            </a:r>
          </a:p>
          <a:p>
            <a:r>
              <a:rPr lang="ru-RU" dirty="0"/>
              <a:t>Рефераты</a:t>
            </a:r>
          </a:p>
          <a:p>
            <a:r>
              <a:rPr lang="ru-RU" dirty="0"/>
              <a:t>Итоговое тестирование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lvl="0"/>
            <a:r>
              <a:rPr lang="ru-RU" dirty="0"/>
              <a:t> Уголовное право (особенная часть);</a:t>
            </a:r>
          </a:p>
          <a:p>
            <a:pPr lvl="0"/>
            <a:r>
              <a:rPr lang="ru-RU" dirty="0"/>
              <a:t>Гражданское право (особенная часть);</a:t>
            </a:r>
          </a:p>
          <a:p>
            <a:pPr lvl="0"/>
            <a:r>
              <a:rPr lang="ru-RU" dirty="0"/>
              <a:t>Право социального обеспечения;</a:t>
            </a:r>
          </a:p>
          <a:p>
            <a:pPr lvl="0"/>
            <a:r>
              <a:rPr lang="ru-RU" dirty="0"/>
              <a:t>Адвокатура и нотариат;</a:t>
            </a:r>
          </a:p>
          <a:p>
            <a:pPr lvl="0"/>
            <a:r>
              <a:rPr lang="ru-RU" dirty="0"/>
              <a:t>Исполнительное производство.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22" y="3206381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Возможность знать российское и международное законодательство в сфере обеспечения и защиты права на медицинскую помощь, содержание его норм, способы их толкования и применения;</a:t>
            </a:r>
          </a:p>
          <a:p>
            <a:pPr algn="just"/>
            <a:r>
              <a:rPr lang="ru-RU" dirty="0"/>
              <a:t>Умение толковать нормы российского и международного права в сфере реализации и защиты права на медицинскую помощь применительно к конкретной ситуации.</a:t>
            </a:r>
          </a:p>
          <a:p>
            <a:pPr algn="just"/>
            <a:r>
              <a:rPr lang="ru-RU" dirty="0"/>
              <a:t>Получение навыков правильной квалификации фактов, событий и обстоятельств, влияющих на решение спорных вопросов в здравоохранении</a:t>
            </a:r>
            <a:r>
              <a:rPr lang="en-US" dirty="0"/>
              <a:t>;</a:t>
            </a:r>
            <a:endParaRPr lang="ru-RU" dirty="0"/>
          </a:p>
          <a:p>
            <a:pPr algn="just"/>
            <a:r>
              <a:rPr lang="ru-RU"/>
              <a:t>Владение способами </a:t>
            </a:r>
            <a:r>
              <a:rPr lang="ru-RU" dirty="0"/>
              <a:t>защиты права на медицинскую помощь в зависимости от конкретной ситуации.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1390</TotalTime>
  <Words>411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Admin</cp:lastModifiedBy>
  <cp:revision>137</cp:revision>
  <dcterms:created xsi:type="dcterms:W3CDTF">2020-12-02T14:35:45Z</dcterms:created>
  <dcterms:modified xsi:type="dcterms:W3CDTF">2021-10-12T17:32:36Z</dcterms:modified>
</cp:coreProperties>
</file>